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4" r:id="rId3"/>
    <p:sldId id="257" r:id="rId4"/>
    <p:sldId id="278" r:id="rId5"/>
    <p:sldId id="275" r:id="rId6"/>
    <p:sldId id="276" r:id="rId7"/>
    <p:sldId id="277" r:id="rId8"/>
    <p:sldId id="258" r:id="rId9"/>
    <p:sldId id="259" r:id="rId10"/>
    <p:sldId id="260" r:id="rId11"/>
    <p:sldId id="261" r:id="rId12"/>
    <p:sldId id="266" r:id="rId13"/>
    <p:sldId id="262" r:id="rId14"/>
    <p:sldId id="263" r:id="rId15"/>
    <p:sldId id="264" r:id="rId16"/>
    <p:sldId id="265" r:id="rId17"/>
    <p:sldId id="280" r:id="rId18"/>
    <p:sldId id="269" r:id="rId19"/>
    <p:sldId id="273" r:id="rId20"/>
    <p:sldId id="270" r:id="rId21"/>
    <p:sldId id="271" r:id="rId22"/>
    <p:sldId id="279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660"/>
  </p:normalViewPr>
  <p:slideViewPr>
    <p:cSldViewPr>
      <p:cViewPr>
        <p:scale>
          <a:sx n="100" d="100"/>
          <a:sy n="100" d="100"/>
        </p:scale>
        <p:origin x="-69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Республики Коми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Усть-Вымская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центральная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районная больница»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578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Отделения стационара: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акушерское отделение патологии беременности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хирургическое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детское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терапевтическое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неврологическое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отделение анестезиологии и реанимации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дневной стационар при поликлинике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 отделения скорой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мед.помощи</a:t>
            </a: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стационарное лечение получают более 3406 чел, родов – 38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Корпуса поликлиники    рассчитаны на:</a:t>
            </a:r>
            <a:br>
              <a:rPr lang="ru-RU" i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800 посещений в смену (взрослого населения)</a:t>
            </a:r>
            <a:br>
              <a:rPr lang="ru-RU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300 посещений в смену (детского населения)</a:t>
            </a:r>
            <a:endParaRPr lang="ru-RU" i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3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Кабинеты поликлиники: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неврологический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терапевтический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акушерско-гинекологический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кабинет медицинской профилактики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хирургический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офтальмологический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отоларингологический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дерматовенерологический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педиатрический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кабинет здорового ребенка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кабинет детского хирурга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кабинет доврачебного приема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дневной стационар при поликлинике на 33 п/мест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кабинет инфекционных заболеваний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смотровой кабинет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регистратура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кабинет медицинской статистики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пункт выписки рецептов, электронной записи в ГАУЗ КДЦ, листов нетрудоспособности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36077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</a:rPr>
              <a:t>Параклиническая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служба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включает в себя: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рентгеновский кабинет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кабинет УЗИ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кабинет массажа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кабинет функциональной диагностики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физиотерапевтический кабинет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клинико-диагностическую лабораторию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процедурный кабинет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прививочный кабинет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32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Целями и задачами</a:t>
            </a: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ГБУЗ РК Усть-Вымская ЦРБ является:</a:t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обеспечение квалифицированной общедоступной медицинской помощи населению.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снижение смертности от сердечно-сосудистых, онкологических заболеваний, туберкулеза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профилактическая работа, дальнейшее улучшение показателей здоровья наслоения района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укрепление кадровой обеспеченности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дальнейшая реализация Национального проекта «Здоровье», программы повышения доступности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887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Всего в ГБУЗ РК Усть-Вымская ЦРБ  работает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врачей – 48 человек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средний медицинский персонал – 173 человек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младший и прочий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персонал – 153 человек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ГБУЗ РК «Усть-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Вымская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ЦРБ»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приглашает на работу 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врач стоматолог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врач офтальмолог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врач анестезиолог-реаниматолог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врач терапевт участковый 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врач хирург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фельдшер фельдшерско-акушерского пункта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врач общей практики амбулатории с.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Кожмудор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медицинские сестры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421737"/>
            <a:ext cx="9251504" cy="102797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haroni" pitchFamily="2" charset="-79"/>
              </a:rPr>
              <a:t>Гарантии 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haroni" pitchFamily="2" charset="-79"/>
              </a:rPr>
              <a:t>компенсации,оплата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haroni" pitchFamily="2" charset="-79"/>
              </a:rPr>
              <a:t> труда, жильё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Montserrat"/>
                <a:cs typeface="Arial" pitchFamily="34" charset="0"/>
              </a:rPr>
              <a:t>Оплата труда: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Средний медицинский персонал от 32 000 рублей, врачи от 72 000 рублей, районный коэффициент – 25 % к окладу и северная надбавка в размере 50 % к окладу;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212529"/>
                </a:solidFill>
                <a:latin typeface="Montserrat"/>
                <a:cs typeface="Arial" pitchFamily="34" charset="0"/>
              </a:rPr>
              <a:t>Доплата </a:t>
            </a: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молодым специалистам в течении первых трех лет работы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212529"/>
                </a:solidFill>
                <a:latin typeface="Montserrat"/>
                <a:cs typeface="Arial" pitchFamily="34" charset="0"/>
              </a:rPr>
              <a:t>Надбавка </a:t>
            </a: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за непрерывный стаж работы в здравоохранении 20 % к окладу за стаж работы свыше 3-х лет, 30 % к окладу за стаж работы свыше 5 лет.;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212529"/>
                </a:solidFill>
                <a:latin typeface="Montserrat"/>
                <a:cs typeface="Arial" pitchFamily="34" charset="0"/>
              </a:rPr>
              <a:t>Надбавка </a:t>
            </a: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за интенсивность и высокие результаты до 200 % к окладу;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212529"/>
                </a:solidFill>
                <a:latin typeface="Montserrat"/>
                <a:cs typeface="Arial" pitchFamily="34" charset="0"/>
              </a:rPr>
              <a:t>Надбавка </a:t>
            </a: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в размере 25 % за работу учреждениях, расположенных в сельской местности;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212529"/>
                </a:solidFill>
                <a:latin typeface="Montserrat"/>
                <a:cs typeface="Arial" pitchFamily="34" charset="0"/>
              </a:rPr>
              <a:t>Премиальные </a:t>
            </a: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выплаты по итогам работы за квартал,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Montserra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2. Оплачиваемый один раз в два года проезд в пределах территории Российской Федерации к месту использования отпуска и обратно (в том числе несовершеннолетних детей);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3. Дополнительный оплачиваемый отпуск лицам, работающим в местностях , приравненных к районам Крайнего Севера-16 календарных дней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4.Работникам, прибывшим в соответствии с заключенными трудовыми договорами к месту работы из других регионов Российской Федерации, за счет средств работодателя предоставляются следующие гарантии и компенсации: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 -единовременное пособие в размере двух месячных окладов;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- оплата стоимости проезда работника и членов его семьи к месту работы;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- оплачиваемый отпуск продолжительностью до 7  календарных дней с целью обустройства на новом месте.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Montserrat"/>
                <a:cs typeface="Arial" pitchFamily="34" charset="0"/>
              </a:rPr>
              <a:t>Жильё: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Montserra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Компенсация найма жилья;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92D050"/>
                </a:solidFill>
                <a:latin typeface="Montserrat"/>
                <a:cs typeface="Arial" pitchFamily="34" charset="0"/>
              </a:rPr>
              <a:t>Программа «Земский доктор»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Montserra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При трудоустройстве в фельдшерско-акушерские пункты выплачивается единовременная компенсация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 1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 млн.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  </a:t>
            </a:r>
            <a:r>
              <a:rPr lang="ru-RU" dirty="0">
                <a:solidFill>
                  <a:srgbClr val="212529"/>
                </a:solidFill>
                <a:latin typeface="Montserrat"/>
                <a:cs typeface="Arial" pitchFamily="34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ублей (с 01.01.2020 года),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в Амбулатории поселков выплачивается единовременная компенсация в размере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млн.рублей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ontserrat"/>
                <a:cs typeface="Arial" pitchFamily="34" charset="0"/>
              </a:rPr>
              <a:t> работникам в возрасте до 50 лет, при условии работы в учреждении не менее 5 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 ГБУЗ РК Усть-Вымская ЦРБ созданы: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профсоюзный комитет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команда КВН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Экстремалы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спортивная команда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театральная группа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программа укрепления здоровья на рабочем месте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Телефон для справок:</a:t>
            </a:r>
            <a:br>
              <a:rPr lang="ru-RU" sz="2800" b="1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отдел кадров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8(82134)23-0-11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приемная главного врача – 8(82134)21-3-47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37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ст\Desktop\hk6k3Gg7D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71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nay\Desktop\Новая папка\DSC_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42383"/>
            <a:ext cx="3235797" cy="214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emnay\Desktop\Новая папка\DSC00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46578"/>
            <a:ext cx="2077817" cy="2770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iemnay\Desktop\Новая папка\DSC00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51" y="3068960"/>
            <a:ext cx="2413987" cy="3219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iemnay\Desktop\Новая папка\DSC_0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62" y="146578"/>
            <a:ext cx="3102487" cy="2054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riemnay\Desktop\Новая папка\DSC004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983"/>
            <a:ext cx="2308404" cy="307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riemnay\Desktop\Новая папка\DSC00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8" y="3356992"/>
            <a:ext cx="2537495" cy="3383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.mycdn.me/image?id=553028406992&amp;t=3&amp;plc=WEB&amp;tkn=*q1dz9nc_O_jvgxew9x-co4481U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17" y="2275850"/>
            <a:ext cx="2942153" cy="2206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552799503056&amp;t=3&amp;plc=WEB&amp;tkn=*2wCfRUY0KOz54KH9flEEx_8UzB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3405"/>
          <a:stretch/>
        </p:blipFill>
        <p:spPr bwMode="auto">
          <a:xfrm>
            <a:off x="6020545" y="143070"/>
            <a:ext cx="3004458" cy="241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391360437712&amp;t=0&amp;plc=WEB&amp;tkn=*Cp0C2C5SWvQLsIXyN-u4rwbWAL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9738"/>
            <a:ext cx="3388896" cy="254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1521/v631521224/21527/k_r1w8OVLj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9305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618216/v618216224/cd71/z0yPK4Ukn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46" y="2060848"/>
            <a:ext cx="3311805" cy="2483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s7061.userapi.com/c636331/v636331612/577e3/Zu-6KSPHl8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4413"/>
            <a:ext cx="3564053" cy="2372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пасибо за внимани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0" y="360040"/>
            <a:ext cx="9144000" cy="64979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7533456"/>
            <a:ext cx="349877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Юридический адрес: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Республика Коми,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Усть-Вымский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район, с.Айкино,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ул.Садовая, д.1а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УСТЬ-ВЫМСКИЙ РАЙОН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7380" y="0"/>
            <a:ext cx="494662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4139952" cy="580526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Население - 25786 человек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Районный центр - село Айкино.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Расстояние от райцентра до г. Сыктывкара - 97 км.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Территория - 4,8 тыс. кв. км.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населенных пунктов - 61.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Крупные населенные пункты: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Микунь с населением 8030 человек,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Жешарт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9147 человек,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Айкино - 8609 человек. 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АЙКИНО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45718"/>
            <a:ext cx="9144000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6" descr="Айкин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340769"/>
            <a:ext cx="4932040" cy="551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Содержимое 7" descr="Айкино 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7204" y="1340768"/>
            <a:ext cx="4186795" cy="551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01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Айкино  расположено на правом берегу реки </a:t>
            </a:r>
            <a:r>
              <a:rPr lang="ru-RU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Вычегда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Расстояние от с.Айкино до г. Сыктывкар – 97 км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поселке работают учреждения дошкольного и школьного образования: 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средняя общеобразовательная школа,  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- 2 детских сада. Дополнительного образования для детей: - детско-юношеский центр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детская спортивная школа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музыкальная школа 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Учреждения культуры: - Дом культуры,  Центр детско-юношеского туризма  и спорта</a:t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2 А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644008" cy="3356992"/>
          </a:xfrm>
        </p:spPr>
      </p:pic>
      <p:pic>
        <p:nvPicPr>
          <p:cNvPr id="6" name="Содержимое 5" descr="Айкино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501008"/>
            <a:ext cx="4495800" cy="3356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9969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ЖЕШАРТ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Поселок городского типа расположен на правом берегу реки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Вычегда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От райцентра с. Айкино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Усть-Вымского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находится в 32 км.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Расстояние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п.Жешарт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г. Сыктывкар – 130 км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поселке работают учреждения дошкольного и школьного образования:   - 3 средние  общеобразовательные школы,  3 детских сада,  детско-юношеский центр,  детская школа искусств., Дом культуры «Дружба», Кинотеатр Современник», Дома спорта</a:t>
            </a:r>
            <a:endParaRPr lang="ru-RU" sz="2000" dirty="0"/>
          </a:p>
        </p:txBody>
      </p:sp>
      <p:pic>
        <p:nvPicPr>
          <p:cNvPr id="5" name="Содержимое 4" descr="жешар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114549">
            <a:off x="615521" y="3229697"/>
            <a:ext cx="3136454" cy="2941244"/>
          </a:xfrm>
        </p:spPr>
      </p:pic>
      <p:pic>
        <p:nvPicPr>
          <p:cNvPr id="8" name="Содержимое 7" descr="Жешар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1529">
            <a:off x="4864823" y="3510203"/>
            <a:ext cx="3645686" cy="2704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947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Обслуживаемое население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Взрослое – 14638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Детское –  3118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6000" dirty="0" smtClean="0">
                <a:effectLst/>
              </a:rPr>
              <a:t>Функционируют:</a:t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    -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стационар (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с.Айкино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,     п.Жешарт) - на 88 коек 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- 3 корпуса поликлиники (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с.Айкино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, п.Жешарт)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- 13 фельдшерско-акушерских пунктов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- 2 врачебные амбулатории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115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Государственное бюджетное учреждение здравоохранения Республики Коми  «Усть-Вымская центральная  районная больница»</vt:lpstr>
      <vt:lpstr>Презентация PowerPoint</vt:lpstr>
      <vt:lpstr>Юридический адрес: Республика Коми,  Усть-Вымский район, с.Айкино,  ул.Садовая, д.1а</vt:lpstr>
      <vt:lpstr>УСТЬ-ВЫМСКИЙ РАЙОН</vt:lpstr>
      <vt:lpstr>АЙКИНО</vt:lpstr>
      <vt:lpstr> Айкино  расположено на правом берегу реки Вычегда.  Расстояние от с.Айкино до г. Сыктывкар – 97 км В поселке работают учреждения дошкольного и школьного образования:  - средняя общеобразовательная школа,   - 2 детских сада. Дополнительного образования для детей: - детско-юношеский центр - детская спортивная школа - музыкальная школа  Учреждения культуры: - Дом культуры,  Центр детско-юношеского туризма  и спорта </vt:lpstr>
      <vt:lpstr>ЖЕШАРТ Поселок городского типа расположен на правом берегу реки Вычегда.  От райцентра с. Айкино Усть-Вымского района находится в 32 км.   Расстояние от п.Жешарт до г. Сыктывкар – 130 км В поселке работают учреждения дошкольного и школьного образования:   - 3 средние  общеобразовательные школы,  3 детских сада,  детско-юношеский центр,  детская школа искусств., Дом культуры «Дружба», Кинотеатр Современник», Дома спорта</vt:lpstr>
      <vt:lpstr>Обслуживаемое население          Взрослое – 14638         Детское –  3118</vt:lpstr>
      <vt:lpstr>Функционируют:     - стационар (с.Айкино,     п.Жешарт) - на 88 коек      - 3 корпуса поликлиники (с.Айкино, п.Жешарт)     - 13 фельдшерско-акушерских пунктов     - 2 врачебные амбулатории</vt:lpstr>
      <vt:lpstr>Отделения стационара: - акушерское отделение патологии беременности - хирургическое - детское - терапевтическое  - неврологическое - отделение анестезиологии и реанимации  - дневной стационар при поликлинике - 3 отделения скорой мед.помощи       Ежегодно стационарное лечение получают более 3406 чел, родов – 38 </vt:lpstr>
      <vt:lpstr>    Корпуса поликлиники    рассчитаны на: -  800 посещений в смену (взрослого населения) -  300 посещений в смену (детского населения)</vt:lpstr>
      <vt:lpstr>   Кабинеты поликлиники: - неврологический кабинет - терапевтический кабинет - акушерско-гинекологический кабинет - кабинет медицинской профилактики - хирургический кабинет - офтальмологический кабинет - отоларингологический кабинет - дерматовенерологический кабинет - педиатрический кабинет - кабинет здорового ребенка - кабинет детского хирурга - кабинет доврачебного приема - дневной стационар при поликлинике на 33 п/мест - кабинет инфекционных заболеваний - смотровой кабинет - регистратура - кабинет медицинской статистики - пункт выписки рецептов, электронной записи в ГАУЗ КДЦ, листов нетрудоспособности    </vt:lpstr>
      <vt:lpstr>              Параклиническая служба                     включает в себя: - рентгеновский кабинет - кабинет УЗИ - кабинет массажа - кабинет функциональной диагностики - физиотерапевтический кабинет  - клинико-диагностическую лабораторию - процедурный кабинет - прививочный кабинет  </vt:lpstr>
      <vt:lpstr>                  Целями и задачами                                                    ГБУЗ РК Усть-Вымская ЦРБ является: - обеспечение квалифицированной общедоступной медицинской помощи населению. - снижение смертности от сердечно-сосудистых, онкологических заболеваний, туберкулеза - профилактическая работа, дальнейшее улучшение показателей здоровья наслоения района - укрепление кадровой обеспеченности дальнейшая реализация Национального проекта «Здоровье», программы повышения доступности - укрепление материально-технической базы </vt:lpstr>
      <vt:lpstr>      Всего в ГБУЗ РК Усть-Вымская ЦРБ  работает: - врачей – 48 человек - средний медицинский персонал – 173 человек - младший и прочий  персонал – 153 человек</vt:lpstr>
      <vt:lpstr>                   ГБУЗ РК «Усть-Вымская ЦРБ»  приглашает на работу : - врач стоматолог - врач офтальмолог - врач анестезиолог-реаниматолог - врач терапевт участковый  - врач хирург - фельдшер фельдшерско-акушерского пункта - врач общей практики амбулатории с. Кожмудор - медицинские сестры   </vt:lpstr>
      <vt:lpstr>Презентация PowerPoint</vt:lpstr>
      <vt:lpstr>В ГБУЗ РК Усть-Вымская ЦРБ созданы: - профсоюзный комитет - команда КВН «Экстремалы» - спортивная команда - театральная группа - программа укрепления здоровья на рабочем месте</vt:lpstr>
      <vt:lpstr>Телефон для справок: - отдел кадров – 8(82134)23-0-11 - - приемная главного врача – 8(82134)21-3-47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Республики Коми  «Жешартская  районная больница»</dc:title>
  <dc:creator>Priemnay</dc:creator>
  <cp:lastModifiedBy>Юрист</cp:lastModifiedBy>
  <cp:revision>57</cp:revision>
  <cp:lastPrinted>2019-03-27T11:42:40Z</cp:lastPrinted>
  <dcterms:created xsi:type="dcterms:W3CDTF">2014-04-07T05:53:50Z</dcterms:created>
  <dcterms:modified xsi:type="dcterms:W3CDTF">2020-01-27T07:07:39Z</dcterms:modified>
</cp:coreProperties>
</file>